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>
        <p:scale>
          <a:sx n="75" d="100"/>
          <a:sy n="75" d="100"/>
        </p:scale>
        <p:origin x="1654" y="-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6484"/>
            <a:ext cx="7772400" cy="318346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02717"/>
            <a:ext cx="6858000" cy="220768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E25A-C446-4D14-AC1C-5018B4E646E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3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E25A-C446-4D14-AC1C-5018B4E646E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74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86834"/>
            <a:ext cx="1971675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486834"/>
            <a:ext cx="5800725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E25A-C446-4D14-AC1C-5018B4E646E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8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E25A-C446-4D14-AC1C-5018B4E646E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54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279653"/>
            <a:ext cx="7886700" cy="38036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6119286"/>
            <a:ext cx="7886700" cy="20002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E25A-C446-4D14-AC1C-5018B4E646E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8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E25A-C446-4D14-AC1C-5018B4E646E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5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86836"/>
            <a:ext cx="78867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241551"/>
            <a:ext cx="3868340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340100"/>
            <a:ext cx="386834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241551"/>
            <a:ext cx="3887391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3340100"/>
            <a:ext cx="3887391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E25A-C446-4D14-AC1C-5018B4E646E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0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E25A-C446-4D14-AC1C-5018B4E646E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0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E25A-C446-4D14-AC1C-5018B4E646E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61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316569"/>
            <a:ext cx="4629150" cy="64981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E25A-C446-4D14-AC1C-5018B4E646E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7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16569"/>
            <a:ext cx="4629150" cy="649816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E25A-C446-4D14-AC1C-5018B4E646E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22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86836"/>
            <a:ext cx="78867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34167"/>
            <a:ext cx="78867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6E25A-C446-4D14-AC1C-5018B4E646E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8475136"/>
            <a:ext cx="30861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19674-BFEB-4A93-8923-FADCE56B6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04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microsoft.com/office/2007/relationships/hdphoto" Target="../media/hdphoto2.wdp"/><Relationship Id="rId2" Type="http://schemas.openxmlformats.org/officeDocument/2006/relationships/image" Target="../media/image1.jp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BF50-7269-40E3-8B99-0DD9869032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3D09A-6BC7-43D5-BA9A-5E3DB3D93D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food, flower, bird&#10;&#10;Description automatically generated">
            <a:extLst>
              <a:ext uri="{FF2B5EF4-FFF2-40B4-BE49-F238E27FC236}">
                <a16:creationId xmlns:a16="http://schemas.microsoft.com/office/drawing/2014/main" id="{565B4ABF-7DA3-4CFB-88F5-F362BFA5D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187543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C6CF4F66-CF75-4591-B79D-735CCA926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43" y="1709057"/>
            <a:ext cx="7376272" cy="555489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5D5EACC-974A-4FBB-ADE0-5580863B5E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05"/>
          <a:stretch/>
        </p:blipFill>
        <p:spPr>
          <a:xfrm>
            <a:off x="3424571" y="1458534"/>
            <a:ext cx="2294857" cy="501045"/>
          </a:xfrm>
          <a:prstGeom prst="rect">
            <a:avLst/>
          </a:prstGeom>
        </p:spPr>
      </p:pic>
      <p:pic>
        <p:nvPicPr>
          <p:cNvPr id="15" name="Picture 14" descr="A close up of a toy&#10;&#10;Description automatically generated">
            <a:extLst>
              <a:ext uri="{FF2B5EF4-FFF2-40B4-BE49-F238E27FC236}">
                <a16:creationId xmlns:a16="http://schemas.microsoft.com/office/drawing/2014/main" id="{A4CD06A6-DD2F-4DAD-99C8-E48973CAB2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153" y="4782247"/>
            <a:ext cx="3088427" cy="44908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2ED9D4-CB13-4C04-8B90-1194115B2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35" y="5323113"/>
            <a:ext cx="2864147" cy="3799077"/>
          </a:xfrm>
          <a:prstGeom prst="rect">
            <a:avLst/>
          </a:prstGeom>
        </p:spPr>
      </p:pic>
      <p:pic>
        <p:nvPicPr>
          <p:cNvPr id="17" name="Picture 16" descr="A close up of a toy&#10;&#10;Description automatically generated">
            <a:extLst>
              <a:ext uri="{FF2B5EF4-FFF2-40B4-BE49-F238E27FC236}">
                <a16:creationId xmlns:a16="http://schemas.microsoft.com/office/drawing/2014/main" id="{28A3139E-D547-4C5D-A799-0193F26E7E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85" y="6744586"/>
            <a:ext cx="2325046" cy="2325046"/>
          </a:xfrm>
          <a:prstGeom prst="rect">
            <a:avLst/>
          </a:prstGeom>
        </p:spPr>
      </p:pic>
      <p:pic>
        <p:nvPicPr>
          <p:cNvPr id="21" name="Picture 20" descr="A picture containing phone&#10;&#10;Description automatically generated">
            <a:extLst>
              <a:ext uri="{FF2B5EF4-FFF2-40B4-BE49-F238E27FC236}">
                <a16:creationId xmlns:a16="http://schemas.microsoft.com/office/drawing/2014/main" id="{ECEDC807-76CE-49CC-B374-8BFA695865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23" y="6942493"/>
            <a:ext cx="1085608" cy="2153418"/>
          </a:xfrm>
          <a:prstGeom prst="rect">
            <a:avLst/>
          </a:prstGeom>
        </p:spPr>
      </p:pic>
      <p:pic>
        <p:nvPicPr>
          <p:cNvPr id="23" name="Picture 22" descr="A picture containing sitting, light, yellow&#10;&#10;Description automatically generated">
            <a:extLst>
              <a:ext uri="{FF2B5EF4-FFF2-40B4-BE49-F238E27FC236}">
                <a16:creationId xmlns:a16="http://schemas.microsoft.com/office/drawing/2014/main" id="{966215F0-F83E-49C9-A4B6-B87756B798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3" y="191328"/>
            <a:ext cx="771703" cy="929902"/>
          </a:xfrm>
          <a:prstGeom prst="rect">
            <a:avLst/>
          </a:prstGeom>
        </p:spPr>
      </p:pic>
      <p:pic>
        <p:nvPicPr>
          <p:cNvPr id="25" name="Picture 24" descr="A picture containing yellow, truck, sitting, parked&#10;&#10;Description automatically generated">
            <a:extLst>
              <a:ext uri="{FF2B5EF4-FFF2-40B4-BE49-F238E27FC236}">
                <a16:creationId xmlns:a16="http://schemas.microsoft.com/office/drawing/2014/main" id="{6216CA40-1A4A-4DD8-8207-7998D95D90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68" y="74368"/>
            <a:ext cx="1283155" cy="1185849"/>
          </a:xfrm>
          <a:prstGeom prst="rect">
            <a:avLst/>
          </a:prstGeom>
        </p:spPr>
      </p:pic>
      <p:pic>
        <p:nvPicPr>
          <p:cNvPr id="27" name="Picture 26" descr="A close up of a toy&#10;&#10;Description automatically generated">
            <a:extLst>
              <a:ext uri="{FF2B5EF4-FFF2-40B4-BE49-F238E27FC236}">
                <a16:creationId xmlns:a16="http://schemas.microsoft.com/office/drawing/2014/main" id="{6AFAA608-AD29-4BF6-B238-B90D9BD9E6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1" y="7096146"/>
            <a:ext cx="1074049" cy="2047854"/>
          </a:xfrm>
          <a:prstGeom prst="rect">
            <a:avLst/>
          </a:prstGeom>
        </p:spPr>
      </p:pic>
      <p:pic>
        <p:nvPicPr>
          <p:cNvPr id="29" name="Picture 28" descr="A picture containing light&#10;&#10;Description automatically generated">
            <a:extLst>
              <a:ext uri="{FF2B5EF4-FFF2-40B4-BE49-F238E27FC236}">
                <a16:creationId xmlns:a16="http://schemas.microsoft.com/office/drawing/2014/main" id="{49FA6665-8848-4145-A823-9B63EFDDC5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76" y="6662659"/>
            <a:ext cx="1480510" cy="2547711"/>
          </a:xfrm>
          <a:prstGeom prst="rect">
            <a:avLst/>
          </a:prstGeom>
        </p:spPr>
      </p:pic>
      <p:pic>
        <p:nvPicPr>
          <p:cNvPr id="31" name="Picture 30" descr="A picture containing toy, ball&#10;&#10;Description automatically generated">
            <a:extLst>
              <a:ext uri="{FF2B5EF4-FFF2-40B4-BE49-F238E27FC236}">
                <a16:creationId xmlns:a16="http://schemas.microsoft.com/office/drawing/2014/main" id="{EBF60B50-F0A8-43A7-9F70-4C0B845B63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55" y="7577825"/>
            <a:ext cx="1680005" cy="1680005"/>
          </a:xfrm>
          <a:prstGeom prst="rect">
            <a:avLst/>
          </a:prstGeom>
        </p:spPr>
      </p:pic>
      <p:pic>
        <p:nvPicPr>
          <p:cNvPr id="33" name="Picture 32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83B44B0F-C81B-4F70-AF92-EA29C6525C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413" b="92722" l="10000" r="95854">
                        <a14:foregroundMark x1="50244" y1="14155" x2="47805" y2="4413"/>
                        <a14:foregroundMark x1="82195" y1="25903" x2="85732" y2="26533"/>
                        <a14:foregroundMark x1="92683" y1="26648" x2="95854" y2="27393"/>
                        <a14:foregroundMark x1="51707" y1="89513" x2="50122" y2="92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792" y="6811825"/>
            <a:ext cx="1197205" cy="2547711"/>
          </a:xfrm>
          <a:prstGeom prst="rect">
            <a:avLst/>
          </a:prstGeom>
        </p:spPr>
      </p:pic>
      <p:pic>
        <p:nvPicPr>
          <p:cNvPr id="34" name="Picture 33" descr="A picture containing sitting, light, yellow&#10;&#10;Description automatically generated">
            <a:extLst>
              <a:ext uri="{FF2B5EF4-FFF2-40B4-BE49-F238E27FC236}">
                <a16:creationId xmlns:a16="http://schemas.microsoft.com/office/drawing/2014/main" id="{1880AEDA-A5DF-4CB2-B09B-97552D9AE9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257" y="203319"/>
            <a:ext cx="771703" cy="929902"/>
          </a:xfrm>
          <a:prstGeom prst="rect">
            <a:avLst/>
          </a:prstGeom>
        </p:spPr>
      </p:pic>
      <p:pic>
        <p:nvPicPr>
          <p:cNvPr id="35" name="Picture 34" descr="A picture containing yellow, truck, sitting, parked&#10;&#10;Description automatically generated">
            <a:extLst>
              <a:ext uri="{FF2B5EF4-FFF2-40B4-BE49-F238E27FC236}">
                <a16:creationId xmlns:a16="http://schemas.microsoft.com/office/drawing/2014/main" id="{030CE59A-8450-426C-B735-8DA7A280A9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21" y="123008"/>
            <a:ext cx="1283155" cy="1185849"/>
          </a:xfrm>
          <a:prstGeom prst="rect">
            <a:avLst/>
          </a:prstGeom>
        </p:spPr>
      </p:pic>
      <p:pic>
        <p:nvPicPr>
          <p:cNvPr id="36" name="Picture 35" descr="A picture containing sitting, light, yellow&#10;&#10;Description automatically generated">
            <a:extLst>
              <a:ext uri="{FF2B5EF4-FFF2-40B4-BE49-F238E27FC236}">
                <a16:creationId xmlns:a16="http://schemas.microsoft.com/office/drawing/2014/main" id="{9E2CF685-5649-46A8-996F-62B17E77DC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60" y="158583"/>
            <a:ext cx="771703" cy="929902"/>
          </a:xfrm>
          <a:prstGeom prst="rect">
            <a:avLst/>
          </a:prstGeom>
        </p:spPr>
      </p:pic>
      <p:pic>
        <p:nvPicPr>
          <p:cNvPr id="38" name="Picture 37" descr="A picture containing sitting, light, yellow&#10;&#10;Description automatically generated">
            <a:extLst>
              <a:ext uri="{FF2B5EF4-FFF2-40B4-BE49-F238E27FC236}">
                <a16:creationId xmlns:a16="http://schemas.microsoft.com/office/drawing/2014/main" id="{D2176AC0-CC46-4119-8E9E-BEB212171A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477" y="154679"/>
            <a:ext cx="771703" cy="929902"/>
          </a:xfrm>
          <a:prstGeom prst="rect">
            <a:avLst/>
          </a:prstGeom>
        </p:spPr>
      </p:pic>
      <p:pic>
        <p:nvPicPr>
          <p:cNvPr id="39" name="Picture 38" descr="A picture containing yellow, truck, sitting, parked&#10;&#10;Description automatically generated">
            <a:extLst>
              <a:ext uri="{FF2B5EF4-FFF2-40B4-BE49-F238E27FC236}">
                <a16:creationId xmlns:a16="http://schemas.microsoft.com/office/drawing/2014/main" id="{09B93D6E-B305-4855-9D03-7361DE74F7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641" y="74368"/>
            <a:ext cx="1283155" cy="1185849"/>
          </a:xfrm>
          <a:prstGeom prst="rect">
            <a:avLst/>
          </a:prstGeom>
        </p:spPr>
      </p:pic>
      <p:pic>
        <p:nvPicPr>
          <p:cNvPr id="5" name="Picture 4" descr="A picture containing red, table, sitting, mouse&#10;&#10;Description automatically generated">
            <a:extLst>
              <a:ext uri="{FF2B5EF4-FFF2-40B4-BE49-F238E27FC236}">
                <a16:creationId xmlns:a16="http://schemas.microsoft.com/office/drawing/2014/main" id="{6CE850F8-81C5-4F4C-9920-43FA1035443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091" b="91477" l="10000" r="90000">
                        <a14:foregroundMark x1="33877" y1="81892" x2="31279" y2="91477"/>
                        <a14:foregroundMark x1="40930" y1="55871" x2="38924" y2="63271"/>
                        <a14:foregroundMark x1="23953" y1="50189" x2="21744" y2="40530"/>
                        <a14:foregroundMark x1="21744" y1="40530" x2="18721" y2="33712"/>
                        <a14:foregroundMark x1="17674" y1="33333" x2="41395" y2="43750"/>
                        <a14:foregroundMark x1="48372" y1="51705" x2="40999" y2="34017"/>
                        <a14:foregroundMark x1="36744" y1="35417" x2="29884" y2="38826"/>
                        <a14:foregroundMark x1="29884" y1="38826" x2="15000" y2="30114"/>
                        <a14:foregroundMark x1="16047" y1="32765" x2="16512" y2="42614"/>
                        <a14:foregroundMark x1="16512" y1="42614" x2="22674" y2="55492"/>
                        <a14:foregroundMark x1="24651" y1="60227" x2="24186" y2="61932"/>
                        <a14:foregroundMark x1="35116" y1="18182" x2="32558" y2="18561"/>
                        <a14:foregroundMark x1="31163" y1="19886" x2="27558" y2="26515"/>
                        <a14:foregroundMark x1="32907" y1="20644" x2="42442" y2="26515"/>
                        <a14:foregroundMark x1="40930" y1="25947" x2="44884" y2="29924"/>
                        <a14:backgroundMark x1="30930" y1="66667" x2="27558" y2="69697"/>
                        <a14:backgroundMark x1="27694" y1="26675" x2="24186" y2="28030"/>
                        <a14:backgroundMark x1="46744" y1="19318" x2="45047" y2="19973"/>
                        <a14:backgroundMark x1="24419" y1="23295" x2="24805" y2="23265"/>
                        <a14:backgroundMark x1="45694" y1="28581" x2="57093" y2="34659"/>
                        <a14:backgroundMark x1="24419" y1="17235" x2="25669" y2="17902"/>
                        <a14:backgroundMark x1="57093" y1="34659" x2="58721" y2="41477"/>
                        <a14:backgroundMark x1="55233" y1="36174" x2="60930" y2="64583"/>
                        <a14:backgroundMark x1="59186" y1="64962" x2="24651" y2="74621"/>
                        <a14:backgroundMark x1="24651" y1="74621" x2="46744" y2="75568"/>
                        <a14:backgroundMark x1="58023" y1="58902" x2="55581" y2="73485"/>
                        <a14:backgroundMark x1="37872" y1="15555" x2="32558" y2="11553"/>
                        <a14:backgroundMark x1="54186" y1="27841" x2="45203" y2="21076"/>
                        <a14:backgroundMark x1="38488" y1="10038" x2="54070" y2="17045"/>
                        <a14:backgroundMark x1="56628" y1="19886" x2="61860" y2="37500"/>
                        <a14:backgroundMark x1="26628" y1="73295" x2="27442" y2="68371"/>
                        <a14:backgroundMark x1="29651" y1="69318" x2="20465" y2="68371"/>
                        <a14:backgroundMark x1="26977" y1="69886" x2="16395" y2="7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06" b="28862"/>
          <a:stretch/>
        </p:blipFill>
        <p:spPr>
          <a:xfrm rot="1652763">
            <a:off x="7921950" y="5040781"/>
            <a:ext cx="691315" cy="6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68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Fayaz Shaikh</dc:creator>
  <cp:lastModifiedBy>Fayaz Shaikh</cp:lastModifiedBy>
  <cp:revision>3</cp:revision>
  <dcterms:created xsi:type="dcterms:W3CDTF">2020-06-01T03:57:51Z</dcterms:created>
  <dcterms:modified xsi:type="dcterms:W3CDTF">2020-06-01T04:12:13Z</dcterms:modified>
</cp:coreProperties>
</file>